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350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0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4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60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8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830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33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2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7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8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4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19D12-1966-4E6E-BD85-EF34CA6CDF3F}" type="datetimeFigureOut">
              <a:rPr lang="ru-RU" smtClean="0"/>
              <a:t>28.01.2023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D687-B4A1-4AF3-AF38-A23F63526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10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Рождение хлебобулочных изделий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3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Хлеб — это пищевой продукт,  который пекут или выпекают. В его составе обязательно должны быть мука и вода. Хлеб — самый известный и распространенный продукт на Земле, без него не обходится  ни завтрак ни обед ни ужин. Поэтому и говорят: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Хлеб всему голова!</a:t>
            </a:r>
          </a:p>
          <a:p>
            <a:pPr algn="just"/>
            <a:r>
              <a:rPr lang="ru-RU" dirty="0" smtClean="0"/>
              <a:t>Муку для хлеба делают из зерна. Зёрна — это семена злаков: пшеницы, ржи, овса, ячменя, кукурузы.  Сейчас чаще всего делают ржаной хлеб  черный и пшеничный — белый.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5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254375"/>
            <a:ext cx="8048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5" y="267788"/>
            <a:ext cx="8427781" cy="6320836"/>
          </a:xfrm>
        </p:spPr>
      </p:pic>
    </p:spTree>
    <p:extLst>
      <p:ext uri="{BB962C8B-B14F-4D97-AF65-F5344CB8AC3E}">
        <p14:creationId xmlns:p14="http://schemas.microsoft.com/office/powerpoint/2010/main" val="18777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776864" cy="5415498"/>
          </a:xfrm>
        </p:spPr>
      </p:pic>
    </p:spTree>
    <p:extLst>
      <p:ext uri="{BB962C8B-B14F-4D97-AF65-F5344CB8AC3E}">
        <p14:creationId xmlns:p14="http://schemas.microsoft.com/office/powerpoint/2010/main" val="4708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Осенняя уборка урожая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72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200800" cy="5646809"/>
          </a:xfrm>
        </p:spPr>
      </p:pic>
    </p:spTree>
    <p:extLst>
      <p:ext uri="{BB962C8B-B14F-4D97-AF65-F5344CB8AC3E}">
        <p14:creationId xmlns:p14="http://schemas.microsoft.com/office/powerpoint/2010/main" val="8439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920881" cy="5832648"/>
          </a:xfrm>
        </p:spPr>
      </p:pic>
    </p:spTree>
    <p:extLst>
      <p:ext uri="{BB962C8B-B14F-4D97-AF65-F5344CB8AC3E}">
        <p14:creationId xmlns:p14="http://schemas.microsoft.com/office/powerpoint/2010/main" val="297685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8136904" cy="5760640"/>
          </a:xfrm>
        </p:spPr>
      </p:pic>
    </p:spTree>
    <p:extLst>
      <p:ext uri="{BB962C8B-B14F-4D97-AF65-F5344CB8AC3E}">
        <p14:creationId xmlns:p14="http://schemas.microsoft.com/office/powerpoint/2010/main" val="234364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Рождение хлебобулочных изделий</vt:lpstr>
      <vt:lpstr>Презентация PowerPoint</vt:lpstr>
      <vt:lpstr>Презентация PowerPoint</vt:lpstr>
      <vt:lpstr>Презентация PowerPoint</vt:lpstr>
      <vt:lpstr>Осенняя уборка урожая  </vt:lpstr>
      <vt:lpstr>Презентация PowerPoint</vt:lpstr>
      <vt:lpstr>Презентация PowerPoint</vt:lpstr>
      <vt:lpstr>Презентация PowerPoint</vt:lpstr>
      <vt:lpstr>Спасибо за внимание. 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хлебобулочных изделий</dc:title>
  <dc:creator>XTreme.ws</dc:creator>
  <cp:lastModifiedBy>user</cp:lastModifiedBy>
  <cp:revision>6</cp:revision>
  <dcterms:created xsi:type="dcterms:W3CDTF">2019-03-17T14:24:34Z</dcterms:created>
  <dcterms:modified xsi:type="dcterms:W3CDTF">2023-01-28T13:44:52Z</dcterms:modified>
</cp:coreProperties>
</file>