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11B1-2CF1-4677-9C43-DBE520F76BED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7999-7773-4D3A-902A-842ABFFD416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11B1-2CF1-4677-9C43-DBE520F76BED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7999-7773-4D3A-902A-842ABFFD4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11B1-2CF1-4677-9C43-DBE520F76BED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7999-7773-4D3A-902A-842ABFFD4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11B1-2CF1-4677-9C43-DBE520F76BED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7999-7773-4D3A-902A-842ABFFD4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11B1-2CF1-4677-9C43-DBE520F76BED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7999-7773-4D3A-902A-842ABFFD416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11B1-2CF1-4677-9C43-DBE520F76BED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7999-7773-4D3A-902A-842ABFFD4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11B1-2CF1-4677-9C43-DBE520F76BED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7999-7773-4D3A-902A-842ABFFD4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11B1-2CF1-4677-9C43-DBE520F76BED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7999-7773-4D3A-902A-842ABFFD4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11B1-2CF1-4677-9C43-DBE520F76BED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7999-7773-4D3A-902A-842ABFFD4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11B1-2CF1-4677-9C43-DBE520F76BED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7999-7773-4D3A-902A-842ABFFD4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11B1-2CF1-4677-9C43-DBE520F76BED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A47999-7773-4D3A-902A-842ABFFD416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B111B1-2CF1-4677-9C43-DBE520F76BED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A47999-7773-4D3A-902A-842ABFFD416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96752"/>
            <a:ext cx="6552728" cy="1841376"/>
          </a:xfrm>
        </p:spPr>
        <p:txBody>
          <a:bodyPr/>
          <a:lstStyle/>
          <a:p>
            <a:r>
              <a:rPr lang="ru-RU" dirty="0" smtClean="0"/>
              <a:t>Здоровое питание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СПАСИБО ЗА ВНИМАНИЕ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026" name="Picture 2" descr="C:\Users\Администратор\Desktop\s1200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53171"/>
            <a:ext cx="4824536" cy="467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06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649" y="1556792"/>
            <a:ext cx="8229600" cy="4389120"/>
          </a:xfrm>
        </p:spPr>
        <p:txBody>
          <a:bodyPr>
            <a:normAutofit/>
          </a:bodyPr>
          <a:lstStyle/>
          <a:p>
            <a:r>
              <a:rPr lang="ru-RU" sz="2400" b="1" dirty="0"/>
              <a:t>Здоровое</a:t>
            </a:r>
            <a:r>
              <a:rPr lang="ru-RU" sz="2400" dirty="0"/>
              <a:t> </a:t>
            </a:r>
            <a:r>
              <a:rPr lang="ru-RU" sz="2400" b="1" dirty="0"/>
              <a:t>питание</a:t>
            </a:r>
            <a:r>
              <a:rPr lang="ru-RU" sz="2400" dirty="0"/>
              <a:t> </a:t>
            </a:r>
            <a:r>
              <a:rPr lang="ru-RU" sz="2400" dirty="0" smtClean="0"/>
              <a:t>- </a:t>
            </a:r>
            <a:r>
              <a:rPr lang="ru-RU" sz="2400" b="1" dirty="0" smtClean="0"/>
              <a:t>это</a:t>
            </a:r>
            <a:r>
              <a:rPr lang="ru-RU" sz="2400" dirty="0"/>
              <a:t> </a:t>
            </a:r>
            <a:r>
              <a:rPr lang="ru-RU" sz="2400" b="1" dirty="0"/>
              <a:t>питание</a:t>
            </a:r>
            <a:r>
              <a:rPr lang="ru-RU" sz="2400" dirty="0"/>
              <a:t>, </a:t>
            </a:r>
            <a:r>
              <a:rPr lang="ru-RU" sz="2400" b="1" dirty="0" smtClean="0"/>
              <a:t>обеспечивающее рост</a:t>
            </a:r>
            <a:r>
              <a:rPr lang="ru-RU" sz="2400" dirty="0"/>
              <a:t>, </a:t>
            </a:r>
            <a:r>
              <a:rPr lang="ru-RU" sz="2400" b="1" dirty="0"/>
              <a:t>нормальное</a:t>
            </a:r>
            <a:r>
              <a:rPr lang="ru-RU" sz="2400" dirty="0"/>
              <a:t> </a:t>
            </a:r>
            <a:r>
              <a:rPr lang="ru-RU" sz="2400" b="1" dirty="0"/>
              <a:t>развитие</a:t>
            </a:r>
            <a:r>
              <a:rPr lang="ru-RU" sz="2400" dirty="0"/>
              <a:t> </a:t>
            </a:r>
            <a:r>
              <a:rPr lang="ru-RU" sz="2400" b="1" dirty="0"/>
              <a:t>и</a:t>
            </a:r>
            <a:r>
              <a:rPr lang="ru-RU" sz="2400" dirty="0"/>
              <a:t> </a:t>
            </a:r>
            <a:r>
              <a:rPr lang="ru-RU" sz="2400" b="1" dirty="0" smtClean="0"/>
              <a:t>жизнедеятельность </a:t>
            </a:r>
            <a:r>
              <a:rPr lang="ru-RU" sz="2400" dirty="0" smtClean="0"/>
              <a:t>человека</a:t>
            </a:r>
            <a:r>
              <a:rPr lang="ru-RU" sz="2400" dirty="0"/>
              <a:t>, способствующая укреплению его здоровья и профилактике заболеваний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91502"/>
            <a:ext cx="4067523" cy="27130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69650"/>
            <a:ext cx="4029915" cy="275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6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" y="260648"/>
            <a:ext cx="9137941" cy="6182436"/>
          </a:xfrm>
        </p:spPr>
      </p:pic>
    </p:spTree>
    <p:extLst>
      <p:ext uri="{BB962C8B-B14F-4D97-AF65-F5344CB8AC3E}">
        <p14:creationId xmlns:p14="http://schemas.microsoft.com/office/powerpoint/2010/main" val="39556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136904" cy="6102679"/>
          </a:xfrm>
        </p:spPr>
      </p:pic>
    </p:spTree>
    <p:extLst>
      <p:ext uri="{BB962C8B-B14F-4D97-AF65-F5344CB8AC3E}">
        <p14:creationId xmlns:p14="http://schemas.microsoft.com/office/powerpoint/2010/main" val="138970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560840" cy="5616623"/>
          </a:xfrm>
        </p:spPr>
      </p:pic>
    </p:spTree>
    <p:extLst>
      <p:ext uri="{BB962C8B-B14F-4D97-AF65-F5344CB8AC3E}">
        <p14:creationId xmlns:p14="http://schemas.microsoft.com/office/powerpoint/2010/main" val="12284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640959" cy="5991944"/>
          </a:xfrm>
        </p:spPr>
      </p:pic>
    </p:spTree>
    <p:extLst>
      <p:ext uri="{BB962C8B-B14F-4D97-AF65-F5344CB8AC3E}">
        <p14:creationId xmlns:p14="http://schemas.microsoft.com/office/powerpoint/2010/main" val="77177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496944" cy="547260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ЗАВТРАК</a:t>
            </a:r>
          </a:p>
          <a:p>
            <a:r>
              <a:rPr lang="ru-RU" dirty="0"/>
              <a:t> Перекусы крепким кофе и булочками наносят вред фигуре, пищеварительному тракту </a:t>
            </a:r>
            <a:r>
              <a:rPr lang="ru-RU" dirty="0" smtClean="0"/>
              <a:t>и самочувствию. </a:t>
            </a:r>
          </a:p>
          <a:p>
            <a:pPr marL="0" indent="0">
              <a:buNone/>
            </a:pPr>
            <a:r>
              <a:rPr lang="ru-RU" dirty="0" smtClean="0"/>
              <a:t>Лучше позавтракать</a:t>
            </a:r>
          </a:p>
          <a:p>
            <a:r>
              <a:rPr lang="ru-RU" dirty="0" smtClean="0"/>
              <a:t>Белый рисом</a:t>
            </a:r>
          </a:p>
          <a:p>
            <a:r>
              <a:rPr lang="ru-RU" dirty="0" smtClean="0"/>
              <a:t>Блинчиками</a:t>
            </a:r>
          </a:p>
          <a:p>
            <a:r>
              <a:rPr lang="ru-RU" dirty="0" smtClean="0"/>
              <a:t>Вафлями</a:t>
            </a:r>
          </a:p>
          <a:p>
            <a:r>
              <a:rPr lang="ru-RU" dirty="0" smtClean="0"/>
              <a:t>Тостами</a:t>
            </a:r>
          </a:p>
          <a:p>
            <a:r>
              <a:rPr lang="ru-RU" dirty="0" smtClean="0"/>
              <a:t>Манкой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91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ОБЕД</a:t>
            </a:r>
          </a:p>
          <a:p>
            <a:r>
              <a:rPr lang="ru-RU" dirty="0"/>
              <a:t>Обед – основной приём пищи. </a:t>
            </a:r>
            <a:endParaRPr lang="ru-RU" dirty="0" smtClean="0"/>
          </a:p>
          <a:p>
            <a:pPr algn="just"/>
            <a:r>
              <a:rPr lang="ru-RU" dirty="0" smtClean="0"/>
              <a:t>С </a:t>
            </a:r>
            <a:r>
              <a:rPr lang="ru-RU" dirty="0"/>
              <a:t>12 до 15 часов дня в организме вырабатывается максимальное количество ферментов для расщепления и усваивания еды. Полноценный обед включает суп, второе блюдо и десерт. При соблюдении принципов правильного питания стоит исключить жареные и приторные продукты, сладкие напитки.</a:t>
            </a:r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06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r>
              <a:rPr lang="ru-RU" dirty="0" smtClean="0"/>
              <a:t>УЖИН</a:t>
            </a:r>
          </a:p>
          <a:p>
            <a:r>
              <a:rPr lang="ru-RU" dirty="0" smtClean="0"/>
              <a:t>На ужин нельзя есть тяжёлую(жирную, острую) пищу лучше съесть молочные продукты такие как</a:t>
            </a:r>
          </a:p>
          <a:p>
            <a:r>
              <a:rPr lang="ru-RU" dirty="0" smtClean="0"/>
              <a:t>Йогурт, кефир, ряженка, творог, тушёные овощи, отварную рыбу.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90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</TotalTime>
  <Words>87</Words>
  <Application>Microsoft Office PowerPoint</Application>
  <PresentationFormat>Экран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Здоровое питание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XTreme.ws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Здоровое питание</dc:title>
  <dc:creator>XTreme.ws</dc:creator>
  <cp:lastModifiedBy>user</cp:lastModifiedBy>
  <cp:revision>10</cp:revision>
  <dcterms:created xsi:type="dcterms:W3CDTF">2019-12-14T12:39:35Z</dcterms:created>
  <dcterms:modified xsi:type="dcterms:W3CDTF">2023-01-28T13:41:59Z</dcterms:modified>
</cp:coreProperties>
</file>